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301" r:id="rId4"/>
    <p:sldId id="259" r:id="rId5"/>
    <p:sldId id="260" r:id="rId6"/>
    <p:sldId id="299" r:id="rId7"/>
    <p:sldId id="291" r:id="rId8"/>
    <p:sldId id="261" r:id="rId9"/>
    <p:sldId id="296" r:id="rId10"/>
    <p:sldId id="295" r:id="rId11"/>
    <p:sldId id="294" r:id="rId12"/>
    <p:sldId id="268" r:id="rId13"/>
    <p:sldId id="300" r:id="rId14"/>
    <p:sldId id="283" r:id="rId15"/>
    <p:sldId id="280" r:id="rId16"/>
    <p:sldId id="281" r:id="rId17"/>
    <p:sldId id="282" r:id="rId18"/>
    <p:sldId id="284" r:id="rId19"/>
    <p:sldId id="302" r:id="rId20"/>
    <p:sldId id="303" r:id="rId21"/>
  </p:sldIdLst>
  <p:sldSz cx="12188825" cy="6858000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FFFF99"/>
    <a:srgbClr val="006600"/>
    <a:srgbClr val="008000"/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63" d="100"/>
          <a:sy n="63" d="100"/>
        </p:scale>
        <p:origin x="302" y="6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3106BB7-90EE-4C36-84A5-1B908B818A36}" type="datetimeFigureOut">
              <a:rPr lang="en-SG"/>
              <a:pPr>
                <a:defRPr/>
              </a:pPr>
              <a:t>31/10/2021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S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SG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147C27B-F297-4D2E-BD7D-84662EDC9F54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75480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7A779D-BB39-4943-92F2-D63BCEC672E8}" type="slidenum">
              <a:rPr lang="en-SG" smtClean="0"/>
              <a:pPr/>
              <a:t>6</a:t>
            </a:fld>
            <a:endParaRPr lang="en-S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2AE25-5162-4F09-BEF9-2F96F74C4A07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8FFD3-E5C6-4919-B5C2-31707F4F1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75710-4FDA-402A-A4D6-8AD94CC85CBE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5B04-F644-4DD5-85F6-C57EB86EB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15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E4CF8-3B2C-4E8F-9CE6-9407EBA9E274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1CC8E-3863-433C-B259-5B3748A72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F9C64-8184-40E4-8F26-7B41C1EEFD8B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12CD2-ED20-4DF2-AFBC-E4ABB4C16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F9C64-8184-40E4-8F26-7B41C1EEFD8B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12CD2-ED20-4DF2-AFBC-E4ABB4C16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06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F9C64-8184-40E4-8F26-7B41C1EEFD8B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12CD2-ED20-4DF2-AFBC-E4ABB4C16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63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9782D-9A24-4002-8E7A-C62AD2AAD2A7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9DD8F-E437-4E26-919F-D7B96D690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B2348-9E25-4909-B119-27AE732D17A9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5E6CE-86ED-44FA-AA7F-D7A62A663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2EF1-CBAD-4A59-B3ED-1A70627F422D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4EB5-97EC-47D3-B46B-763F7B298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2EF1-CBAD-4A59-B3ED-1A70627F422D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4EB5-97EC-47D3-B46B-763F7B298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2EF1-CBAD-4A59-B3ED-1A70627F422D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4EB5-97EC-47D3-B46B-763F7B298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89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75710-4FDA-402A-A4D6-8AD94CC85CBE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5B04-F644-4DD5-85F6-C57EB86EB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2EF1-CBAD-4A59-B3ED-1A70627F422D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4EB5-97EC-47D3-B46B-763F7B298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97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2EF1-CBAD-4A59-B3ED-1A70627F422D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4EB5-97EC-47D3-B46B-763F7B298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24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77B1F-76B7-41E9-9665-01CD61859A6B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D4ADA-6725-4A19-99F0-B344B0DF8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C41A5-3346-49F7-9F1C-946EA25094F8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51C32-1FF5-475A-8591-B70C64FF7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237B5-5B89-4489-A428-AE992260140D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EE755-4B17-415C-AB75-78833C269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08DA-F68C-4D2B-89DF-00CD6C9FE578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0542C-ECC2-418E-BCA8-B686BD10C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13EEC-F1DF-4DE4-808A-D66E1C96F3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BBED1-7169-43D4-996E-C72444A7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2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B1BEE-747B-48D1-9F2B-2325684988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66633-F8DA-4C67-8826-0DADEFB6E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0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B1BEE-747B-48D1-9F2B-2325684988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66633-F8DA-4C67-8826-0DADEFB6E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22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9E136-1B2E-4C45-B7E7-4C15D3F40D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E6E5-85E6-4963-826F-364224941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4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75710-4FDA-402A-A4D6-8AD94CC85CBE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5B04-F644-4DD5-85F6-C57EB86EB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1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6C991-0656-45F6-BC98-04C20E7E73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6253D-7136-45BC-A1A6-941F47688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90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FC5F6-30B0-4BED-A166-65C46AFC81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1D26B-C9AF-4220-8A9E-8BDCA0A10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33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2E458-61D0-45CD-A5C5-ABC3A53C4E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59BC3-D0B8-4E6F-B3EC-765F6788C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41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0D130-CDE1-4C9F-B935-C65DFED175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BC24B-29AE-42FC-A911-06942DE06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066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6F917-1580-45D2-8312-98A3FD7B41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E637B-48D0-44C2-9B1D-B966FA0DF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85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45FB-569D-4FD9-AFE8-C312A90199D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31712-4E7C-4678-B225-F67BA7D77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959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BFC6A-BFB0-447A-8377-80A1D13DA9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D01F6-A0BD-4D93-9758-004E6EA08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5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47CB0-0B1B-4204-8B2B-1D58B95EE5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EC11D-FD69-42CA-B1B9-F56D57084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288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13EEC-F1DF-4DE4-808A-D66E1C96F3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BBED1-7169-43D4-996E-C72444A7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16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B1BEE-747B-48D1-9F2B-2325684988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66633-F8DA-4C67-8826-0DADEFB6E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4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75710-4FDA-402A-A4D6-8AD94CC85CBE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5B04-F644-4DD5-85F6-C57EB86EB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8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9E136-1B2E-4C45-B7E7-4C15D3F40D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E6E5-85E6-4963-826F-364224941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743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6C991-0656-45F6-BC98-04C20E7E73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6253D-7136-45BC-A1A6-941F47688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99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FC5F6-30B0-4BED-A166-65C46AFC81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1D26B-C9AF-4220-8A9E-8BDCA0A10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17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2E458-61D0-45CD-A5C5-ABC3A53C4E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59BC3-D0B8-4E6F-B3EC-765F6788C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117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0D130-CDE1-4C9F-B935-C65DFED175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BC24B-29AE-42FC-A911-06942DE06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9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0D130-CDE1-4C9F-B935-C65DFED175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BC24B-29AE-42FC-A911-06942DE06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98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0D130-CDE1-4C9F-B935-C65DFED175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BC24B-29AE-42FC-A911-06942DE06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93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6F917-1580-45D2-8312-98A3FD7B41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E637B-48D0-44C2-9B1D-B966FA0DF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571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45FB-569D-4FD9-AFE8-C312A90199D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31712-4E7C-4678-B225-F67BA7D77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522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BFC6A-BFB0-447A-8377-80A1D13DA9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D01F6-A0BD-4D93-9758-004E6EA08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75710-4FDA-402A-A4D6-8AD94CC85CBE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5B04-F644-4DD5-85F6-C57EB86EB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4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47CB0-0B1B-4204-8B2B-1D58B95EE5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EC11D-FD69-42CA-B1B9-F56D57084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7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75710-4FDA-402A-A4D6-8AD94CC85CBE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5B04-F644-4DD5-85F6-C57EB86EB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3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75710-4FDA-402A-A4D6-8AD94CC85CBE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5B04-F644-4DD5-85F6-C57EB86EB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73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75710-4FDA-402A-A4D6-8AD94CC85CBE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5B04-F644-4DD5-85F6-C57EB86EB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94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75710-4FDA-402A-A4D6-8AD94CC85CBE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5B04-F644-4DD5-85F6-C57EB86EB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37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69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D08592-556B-4F93-B506-C2210E8F7619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6E7C10-90E9-482E-93B6-A77268110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9" r:id="rId3"/>
    <p:sldLayoutId id="2147483698" r:id="rId4"/>
    <p:sldLayoutId id="2147483696" r:id="rId5"/>
    <p:sldLayoutId id="2147483692" r:id="rId6"/>
    <p:sldLayoutId id="2147483691" r:id="rId7"/>
    <p:sldLayoutId id="2147483690" r:id="rId8"/>
    <p:sldLayoutId id="2147483686" r:id="rId9"/>
    <p:sldLayoutId id="2147483685" r:id="rId10"/>
    <p:sldLayoutId id="2147483651" r:id="rId11"/>
    <p:sldLayoutId id="2147483652" r:id="rId12"/>
    <p:sldLayoutId id="2147483688" r:id="rId13"/>
    <p:sldLayoutId id="2147483687" r:id="rId14"/>
    <p:sldLayoutId id="2147483653" r:id="rId15"/>
    <p:sldLayoutId id="2147483654" r:id="rId16"/>
    <p:sldLayoutId id="2147483655" r:id="rId17"/>
    <p:sldLayoutId id="2147483695" r:id="rId18"/>
    <p:sldLayoutId id="2147483694" r:id="rId19"/>
    <p:sldLayoutId id="2147483693" r:id="rId20"/>
    <p:sldLayoutId id="2147483689" r:id="rId21"/>
    <p:sldLayoutId id="2147483656" r:id="rId22"/>
    <p:sldLayoutId id="2147483657" r:id="rId23"/>
    <p:sldLayoutId id="2147483658" r:id="rId24"/>
    <p:sldLayoutId id="2147483659" r:id="rId2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6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65F513-1981-45E6-8648-EED3A2ACE7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70D7E08-15FD-4F61-A1F0-C832029CF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2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4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6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65F513-1981-45E6-8648-EED3A2ACE7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70D7E08-15FD-4F61-A1F0-C832029CF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8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700" r:id="rId8"/>
    <p:sldLayoutId id="2147483697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../../../NON_UNICODE_BACKUP/nhung/kiem%20tra%20bai%20cu.bm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1727200" y="1524000"/>
            <a:ext cx="9242425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hangingPunct="0"/>
            <a:endParaRPr lang="en-US" sz="4000" b="1" kern="10" smtClean="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2" name="Picture 15" descr="67088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2667000"/>
            <a:ext cx="193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19"/>
          <p:cNvSpPr>
            <a:spLocks noChangeArrowheads="1" noChangeShapeType="1" noTextEdit="1"/>
          </p:cNvSpPr>
          <p:nvPr/>
        </p:nvSpPr>
        <p:spPr bwMode="auto">
          <a:xfrm>
            <a:off x="4164013" y="3971925"/>
            <a:ext cx="40640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b="1" kern="10" smtClean="0">
                <a:solidFill>
                  <a:srgbClr val="0000FF"/>
                </a:solidFill>
                <a:latin typeface="Times New Roman"/>
                <a:cs typeface="Times New Roman"/>
              </a:rPr>
              <a:t>MÔN : TIN HỌC</a:t>
            </a:r>
          </a:p>
        </p:txBody>
      </p:sp>
      <p:sp>
        <p:nvSpPr>
          <p:cNvPr id="2054" name="WordArt 20"/>
          <p:cNvSpPr>
            <a:spLocks noChangeArrowheads="1" noChangeShapeType="1" noTextEdit="1"/>
          </p:cNvSpPr>
          <p:nvPr/>
        </p:nvSpPr>
        <p:spPr bwMode="auto">
          <a:xfrm>
            <a:off x="4672013" y="4886325"/>
            <a:ext cx="284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kern="10" dirty="0" err="1" smtClean="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Lớp</a:t>
            </a:r>
            <a:r>
              <a:rPr lang="en-US" sz="3600" kern="10" dirty="0" smtClean="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: 3</a:t>
            </a:r>
          </a:p>
        </p:txBody>
      </p:sp>
      <p:sp>
        <p:nvSpPr>
          <p:cNvPr id="2059" name="TextBox 1"/>
          <p:cNvSpPr txBox="1">
            <a:spLocks noChangeArrowheads="1"/>
          </p:cNvSpPr>
          <p:nvPr/>
        </p:nvSpPr>
        <p:spPr bwMode="auto">
          <a:xfrm>
            <a:off x="0" y="177800"/>
            <a:ext cx="1218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GD - ĐT HUYỆN GIA LÂM</a:t>
            </a:r>
          </a:p>
        </p:txBody>
      </p:sp>
      <p:sp>
        <p:nvSpPr>
          <p:cNvPr id="2060" name="TextBox 2"/>
          <p:cNvSpPr txBox="1">
            <a:spLocks noChangeArrowheads="1"/>
          </p:cNvSpPr>
          <p:nvPr/>
        </p:nvSpPr>
        <p:spPr bwMode="auto">
          <a:xfrm>
            <a:off x="850900" y="1524000"/>
            <a:ext cx="109315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 LIỆT CHÀO MỪNG CÁC QUÝ THẦY CÔ 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DỰ GIỜ THĂM LỚP</a:t>
            </a:r>
          </a:p>
        </p:txBody>
      </p:sp>
      <p:sp>
        <p:nvSpPr>
          <p:cNvPr id="2061" name="TextBox 16"/>
          <p:cNvSpPr txBox="1">
            <a:spLocks noChangeArrowheads="1"/>
          </p:cNvSpPr>
          <p:nvPr/>
        </p:nvSpPr>
        <p:spPr bwMode="auto">
          <a:xfrm>
            <a:off x="14288" y="533400"/>
            <a:ext cx="1218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TIỂU HỌC QUANG TRUNG</a:t>
            </a:r>
          </a:p>
        </p:txBody>
      </p:sp>
      <p:sp>
        <p:nvSpPr>
          <p:cNvPr id="2062" name="WordArt 19"/>
          <p:cNvSpPr>
            <a:spLocks noChangeArrowheads="1" noChangeShapeType="1" noTextEdit="1"/>
          </p:cNvSpPr>
          <p:nvPr/>
        </p:nvSpPr>
        <p:spPr bwMode="auto">
          <a:xfrm>
            <a:off x="4113213" y="6019800"/>
            <a:ext cx="43434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b="1" kern="10" smtClean="0">
                <a:solidFill>
                  <a:srgbClr val="002060"/>
                </a:solidFill>
                <a:latin typeface="Times New Roman"/>
                <a:cs typeface="Times New Roman"/>
              </a:rPr>
              <a:t>Giáo viên thực hiện: Đào Hoàng Hà</a:t>
            </a:r>
          </a:p>
        </p:txBody>
      </p:sp>
    </p:spTree>
    <p:extLst>
      <p:ext uri="{BB962C8B-B14F-4D97-AF65-F5344CB8AC3E}">
        <p14:creationId xmlns:p14="http://schemas.microsoft.com/office/powerpoint/2010/main" val="1157453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6"/>
          <p:cNvSpPr txBox="1">
            <a:spLocks noChangeArrowheads="1"/>
          </p:cNvSpPr>
          <p:nvPr/>
        </p:nvSpPr>
        <p:spPr bwMode="auto">
          <a:xfrm>
            <a:off x="150813" y="53975"/>
            <a:ext cx="7415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Đóng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duyệt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đang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mở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2311" name="Picture 23"/>
          <p:cNvPicPr>
            <a:picLocks noChangeAspect="1" noChangeArrowheads="1"/>
          </p:cNvPicPr>
          <p:nvPr/>
        </p:nvPicPr>
        <p:blipFill>
          <a:blip r:embed="rId2" cstate="print"/>
          <a:srcRect b="22501"/>
          <a:stretch>
            <a:fillRect/>
          </a:stretch>
        </p:blipFill>
        <p:spPr bwMode="auto">
          <a:xfrm>
            <a:off x="-94436" y="638175"/>
            <a:ext cx="12188826" cy="495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72" name="Group 23"/>
          <p:cNvGrpSpPr>
            <a:grpSpLocks/>
          </p:cNvGrpSpPr>
          <p:nvPr/>
        </p:nvGrpSpPr>
        <p:grpSpPr bwMode="auto">
          <a:xfrm>
            <a:off x="684212" y="5791200"/>
            <a:ext cx="11049000" cy="746919"/>
            <a:chOff x="606" y="2064"/>
            <a:chExt cx="4368" cy="264"/>
          </a:xfrm>
        </p:grpSpPr>
        <p:sp>
          <p:nvSpPr>
            <p:cNvPr id="9228" name="AutoShape 11"/>
            <p:cNvSpPr>
              <a:spLocks noChangeArrowheads="1"/>
            </p:cNvSpPr>
            <p:nvPr/>
          </p:nvSpPr>
          <p:spPr bwMode="gray">
            <a:xfrm>
              <a:off x="606" y="2064"/>
              <a:ext cx="4368" cy="26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altLang="en-US" sz="2800" b="1">
                <a:solidFill>
                  <a:srgbClr val="0000FF"/>
                </a:solidFill>
              </a:endParaRP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gray">
            <a:xfrm>
              <a:off x="628" y="2108"/>
              <a:ext cx="4295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Nháy nút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trái chuột 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 nút            để đóng cửa  sổ trình duyệt.  </a:t>
              </a:r>
            </a:p>
          </p:txBody>
        </p:sp>
      </p:grpSp>
      <p:pic>
        <p:nvPicPr>
          <p:cNvPr id="922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0770" y="6013227"/>
            <a:ext cx="8064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04207" y="609600"/>
            <a:ext cx="738606" cy="36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cxnSp>
        <p:nvCxnSpPr>
          <p:cNvPr id="27" name="Straight Arrow Connector 26"/>
          <p:cNvCxnSpPr/>
          <p:nvPr/>
        </p:nvCxnSpPr>
        <p:spPr>
          <a:xfrm flipV="1">
            <a:off x="5857220" y="889661"/>
            <a:ext cx="6028392" cy="51235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77788" y="0"/>
            <a:ext cx="12188824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6"/>
          <p:cNvSpPr txBox="1">
            <a:spLocks noChangeArrowheads="1"/>
          </p:cNvSpPr>
          <p:nvPr/>
        </p:nvSpPr>
        <p:spPr bwMode="auto">
          <a:xfrm>
            <a:off x="150813" y="53975"/>
            <a:ext cx="982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d.  Tìm hiểu một số nút lệnh trên thanh địa chỉ trang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836612" y="2895600"/>
          <a:ext cx="8128000" cy="51816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Nháy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chuột vào</a:t>
                      </a:r>
                      <a:endParaRPr lang="vi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</a:t>
                      </a:r>
                      <a:endParaRPr lang="vi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 r="73061" b="89584"/>
          <a:stretch>
            <a:fillRect/>
          </a:stretch>
        </p:blipFill>
        <p:spPr bwMode="auto">
          <a:xfrm>
            <a:off x="608013" y="876300"/>
            <a:ext cx="1043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684213" y="1752600"/>
            <a:ext cx="28194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217613" y="3581400"/>
            <a:ext cx="2487612" cy="584200"/>
            <a:chOff x="684212" y="3581400"/>
            <a:chExt cx="2487612" cy="584200"/>
          </a:xfrm>
        </p:grpSpPr>
        <p:pic>
          <p:nvPicPr>
            <p:cNvPr id="12304" name="Picture 2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89212" y="3657600"/>
              <a:ext cx="582612" cy="43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5" name="Text Box 16"/>
            <p:cNvSpPr txBox="1">
              <a:spLocks noChangeArrowheads="1"/>
            </p:cNvSpPr>
            <p:nvPr/>
          </p:nvSpPr>
          <p:spPr bwMode="auto">
            <a:xfrm>
              <a:off x="684212" y="3581400"/>
              <a:ext cx="18288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3200" b="1">
                  <a:solidFill>
                    <a:srgbClr val="0000FF"/>
                  </a:solidFill>
                  <a:latin typeface="Times New Roman" pitchFamily="18" charset="0"/>
                </a:rPr>
                <a:t>Nút lệnh </a:t>
              </a:r>
            </a:p>
          </p:txBody>
        </p:sp>
      </p:grp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951413" y="3581400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Tải lại trang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141413" y="4419600"/>
            <a:ext cx="2540000" cy="584200"/>
            <a:chOff x="1141412" y="4419600"/>
            <a:chExt cx="2540000" cy="584775"/>
          </a:xfrm>
        </p:grpSpPr>
        <p:sp>
          <p:nvSpPr>
            <p:cNvPr id="12302" name="Text Box 16"/>
            <p:cNvSpPr txBox="1">
              <a:spLocks noChangeArrowheads="1"/>
            </p:cNvSpPr>
            <p:nvPr/>
          </p:nvSpPr>
          <p:spPr bwMode="auto">
            <a:xfrm>
              <a:off x="1141412" y="4419600"/>
              <a:ext cx="1828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3200" b="1" dirty="0" err="1">
                  <a:solidFill>
                    <a:srgbClr val="0000FF"/>
                  </a:solidFill>
                  <a:latin typeface="Times New Roman" pitchFamily="18" charset="0"/>
                </a:rPr>
                <a:t>Nút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FF"/>
                  </a:solidFill>
                  <a:latin typeface="Times New Roman" pitchFamily="18" charset="0"/>
                </a:rPr>
                <a:t>lệnh</a:t>
              </a:r>
              <a:endParaRPr lang="en-US" altLang="en-US" sz="3200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970212" y="4648425"/>
              <a:ext cx="711200" cy="21770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141413" y="5410200"/>
            <a:ext cx="2540000" cy="584200"/>
            <a:chOff x="1141412" y="5486400"/>
            <a:chExt cx="2540000" cy="584775"/>
          </a:xfrm>
        </p:grpSpPr>
        <p:sp>
          <p:nvSpPr>
            <p:cNvPr id="12300" name="Text Box 16"/>
            <p:cNvSpPr txBox="1">
              <a:spLocks noChangeArrowheads="1"/>
            </p:cNvSpPr>
            <p:nvPr/>
          </p:nvSpPr>
          <p:spPr bwMode="auto">
            <a:xfrm>
              <a:off x="1141412" y="5486400"/>
              <a:ext cx="1828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3200" b="1">
                  <a:solidFill>
                    <a:srgbClr val="0000FF"/>
                  </a:solidFill>
                  <a:latin typeface="Times New Roman" pitchFamily="18" charset="0"/>
                </a:rPr>
                <a:t>Nút lệnh</a:t>
              </a:r>
            </a:p>
          </p:txBody>
        </p:sp>
        <p:sp>
          <p:nvSpPr>
            <p:cNvPr id="16" name="Left Arrow 15"/>
            <p:cNvSpPr/>
            <p:nvPr/>
          </p:nvSpPr>
          <p:spPr>
            <a:xfrm>
              <a:off x="2970212" y="5715225"/>
              <a:ext cx="711200" cy="26060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4951413" y="4445000"/>
            <a:ext cx="419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Nhấp vào để tiến trang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4875213" y="5486400"/>
            <a:ext cx="464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Quay lại trang vừa xem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Chuong%20va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0329">
            <a:off x="2854325" y="2097088"/>
            <a:ext cx="6316663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27212" y="533400"/>
            <a:ext cx="9121196" cy="17543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“RUNG CHUÔNG VÀNG”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03613" y="228600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 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03325" y="3549650"/>
            <a:ext cx="4714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223500" y="3586163"/>
            <a:ext cx="704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18413" y="3530600"/>
            <a:ext cx="658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18013" y="3530600"/>
            <a:ext cx="719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11" name="Picture 10" descr="tải xuống 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013" y="1524000"/>
            <a:ext cx="203517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ải xuống (1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169545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99613" y="1219200"/>
            <a:ext cx="2057400" cy="230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122613" y="1563688"/>
            <a:ext cx="2819400" cy="1941512"/>
            <a:chOff x="4113212" y="1905000"/>
            <a:chExt cx="2819400" cy="2057398"/>
          </a:xfrm>
        </p:grpSpPr>
        <p:pic>
          <p:nvPicPr>
            <p:cNvPr id="14351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5882" t="38097" r="81697" b="38319"/>
            <a:stretch>
              <a:fillRect/>
            </a:stretch>
          </p:blipFill>
          <p:spPr bwMode="auto">
            <a:xfrm>
              <a:off x="4494212" y="1905000"/>
              <a:ext cx="1735014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2" name="Content Placeholder 3"/>
            <p:cNvSpPr txBox="1">
              <a:spLocks/>
            </p:cNvSpPr>
            <p:nvPr/>
          </p:nvSpPr>
          <p:spPr bwMode="auto">
            <a:xfrm>
              <a:off x="4113212" y="3428999"/>
              <a:ext cx="2819400" cy="53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0000"/>
                </a:spcBef>
              </a:pP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Google Chrome</a:t>
              </a:r>
            </a:p>
          </p:txBody>
        </p:sp>
      </p:grpSp>
      <p:pic>
        <p:nvPicPr>
          <p:cNvPr id="19" name="Picture 18" descr="smil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8813" y="41910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24f2d569eb670c5657cc3f023f153c7f_4908-desperate-stock-vector-illustration-and-royalty-free-disappointed-face-clipart_450-371.jpe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5412" y="4267200"/>
            <a:ext cx="2324100" cy="1916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24f2d569eb670c5657cc3f023f153c7f_4908-desperate-stock-vector-illustration-and-royalty-free-disappointed-face-clipart_450-371.jpe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23412" y="4343400"/>
            <a:ext cx="2324100" cy="1916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24f2d569eb670c5657cc3f023f153c7f_4908-desperate-stock-vector-illustration-and-royalty-free-disappointed-face-clipart_450-371.jpe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019" y="4273296"/>
            <a:ext cx="2324100" cy="1916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2274888" y="1219200"/>
            <a:ext cx="82221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2208213" y="2508250"/>
            <a:ext cx="493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2274888" y="5105400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2238375" y="4271030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2249488" y="3356630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3325813" y="2444750"/>
            <a:ext cx="42210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Kéo chuột vào biểu tượng </a:t>
            </a:r>
          </a:p>
        </p:txBody>
      </p: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3257550" y="3356630"/>
            <a:ext cx="4333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Nháy chuột vào biểu tượng</a:t>
            </a:r>
          </a:p>
        </p:txBody>
      </p:sp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3275013" y="4239280"/>
            <a:ext cx="50241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Nháy đúp chuột vào biểu tượng</a:t>
            </a:r>
          </a:p>
        </p:txBody>
      </p:sp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3268663" y="5111750"/>
            <a:ext cx="27606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 3 đáp án trên</a:t>
            </a:r>
          </a:p>
        </p:txBody>
      </p:sp>
      <p:pic>
        <p:nvPicPr>
          <p:cNvPr id="15371" name="Picture 15"/>
          <p:cNvPicPr>
            <a:picLocks noChangeAspect="1" noChangeArrowheads="1"/>
          </p:cNvPicPr>
          <p:nvPr/>
        </p:nvPicPr>
        <p:blipFill>
          <a:blip r:embed="rId2" cstate="print"/>
          <a:srcRect l="5856" t="14584" r="89458" b="75000"/>
          <a:stretch>
            <a:fillRect/>
          </a:stretch>
        </p:blipFill>
        <p:spPr bwMode="auto">
          <a:xfrm>
            <a:off x="7618412" y="232536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5"/>
          <p:cNvPicPr>
            <a:picLocks noChangeAspect="1" noChangeArrowheads="1"/>
          </p:cNvPicPr>
          <p:nvPr/>
        </p:nvPicPr>
        <p:blipFill>
          <a:blip r:embed="rId2" cstate="print"/>
          <a:srcRect l="5856" t="14584" r="89458" b="75000"/>
          <a:stretch>
            <a:fillRect/>
          </a:stretch>
        </p:blipFill>
        <p:spPr bwMode="auto">
          <a:xfrm>
            <a:off x="7678309" y="32385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5"/>
          <p:cNvPicPr>
            <a:picLocks noChangeAspect="1" noChangeArrowheads="1"/>
          </p:cNvPicPr>
          <p:nvPr/>
        </p:nvPicPr>
        <p:blipFill>
          <a:blip r:embed="rId2" cstate="print"/>
          <a:srcRect l="5856" t="14584" r="89458" b="75000"/>
          <a:stretch>
            <a:fillRect/>
          </a:stretch>
        </p:blipFill>
        <p:spPr bwMode="auto">
          <a:xfrm>
            <a:off x="8380412" y="420971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4178118853_151598728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25" y="4252913"/>
            <a:ext cx="7985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hinh-anh-mat-bu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6513" y="2586970"/>
            <a:ext cx="654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hinh-anh-mat-bu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6513" y="3429000"/>
            <a:ext cx="654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hinh-anh-mat-buo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0313" y="5105400"/>
            <a:ext cx="654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2665411" y="990600"/>
            <a:ext cx="95234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3703533" y="2267605"/>
            <a:ext cx="495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3708296" y="4810780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703533" y="3972580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3703533" y="3134380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4660796" y="2227917"/>
            <a:ext cx="24416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 nhảy dây</a:t>
            </a: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4656033" y="3094692"/>
            <a:ext cx="65437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 báo, xem phim, nghe nhạc, gửi thư…</a:t>
            </a: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4676671" y="3951942"/>
            <a:ext cx="52389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 làm gì được với máy tính.</a:t>
            </a:r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4636983" y="4783792"/>
            <a:ext cx="44005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 có đáp án nào đúng.</a:t>
            </a:r>
          </a:p>
        </p:txBody>
      </p:sp>
      <p:pic>
        <p:nvPicPr>
          <p:cNvPr id="15" name="Picture 14" descr="teno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1496" y="3048000"/>
            <a:ext cx="73183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y-nghia-icon-facebook-za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1496" y="4572000"/>
            <a:ext cx="6826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y-nghia-icon-facebook-za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1496" y="3810000"/>
            <a:ext cx="6826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y-nghia-icon-facebook-za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7696" y="2209800"/>
            <a:ext cx="6826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2592387" y="685800"/>
            <a:ext cx="96742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5156200" y="2667000"/>
            <a:ext cx="4937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5159375" y="5449888"/>
            <a:ext cx="519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156200" y="4535488"/>
            <a:ext cx="517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5156200" y="3657600"/>
            <a:ext cx="49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371" r="6232"/>
          <a:stretch/>
        </p:blipFill>
        <p:spPr bwMode="auto">
          <a:xfrm>
            <a:off x="6164262" y="5410200"/>
            <a:ext cx="1377950" cy="67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8225" r="9792" b="17820"/>
          <a:stretch/>
        </p:blipFill>
        <p:spPr bwMode="auto">
          <a:xfrm>
            <a:off x="6145212" y="4495800"/>
            <a:ext cx="139065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 rotWithShape="1">
          <a:blip r:embed="rId4" cstate="print"/>
          <a:srcRect r="8489"/>
          <a:stretch/>
        </p:blipFill>
        <p:spPr bwMode="auto">
          <a:xfrm>
            <a:off x="6164262" y="3476625"/>
            <a:ext cx="1371600" cy="86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434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4262" y="2362200"/>
            <a:ext cx="13716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5600" y="4267200"/>
            <a:ext cx="815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smil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13200" y="5105400"/>
            <a:ext cx="10112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nhung-hinh-mat-cuoi-buon-mat-cuoi-khoc-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5600" y="3352800"/>
            <a:ext cx="815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nhung-hinh-mat-cuoi-buon-mat-cuoi-khoc-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41800" y="2362200"/>
            <a:ext cx="815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1727200" y="1524000"/>
            <a:ext cx="9242425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hangingPunct="0"/>
            <a:endParaRPr lang="en-US" sz="4000" b="1" kern="10" smtClean="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5364" name="Picture 15" descr="67088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4800600"/>
            <a:ext cx="193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2" name="Group 16"/>
          <p:cNvGrpSpPr>
            <a:grpSpLocks/>
          </p:cNvGrpSpPr>
          <p:nvPr/>
        </p:nvGrpSpPr>
        <p:grpSpPr bwMode="auto">
          <a:xfrm>
            <a:off x="219075" y="2133600"/>
            <a:ext cx="11734800" cy="1600200"/>
            <a:chOff x="218804" y="2133600"/>
            <a:chExt cx="11734800" cy="1600200"/>
          </a:xfrm>
        </p:grpSpPr>
        <p:sp>
          <p:nvSpPr>
            <p:cNvPr id="15373" name="WordArt 5"/>
            <p:cNvSpPr>
              <a:spLocks noChangeArrowheads="1" noChangeShapeType="1" noTextEdit="1"/>
            </p:cNvSpPr>
            <p:nvPr/>
          </p:nvSpPr>
          <p:spPr bwMode="invGray">
            <a:xfrm>
              <a:off x="2055812" y="2133600"/>
              <a:ext cx="8610600" cy="68580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 eaLnBrk="0" hangingPunct="0"/>
              <a:r>
                <a:rPr lang="en-US" sz="4400" b="1" kern="10" smtClean="0"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prstClr val="black">
                        <a:alpha val="50000"/>
                      </a:prstClr>
                    </a:outerShdw>
                  </a:effectLst>
                  <a:latin typeface="Arial"/>
                  <a:cs typeface="Arial"/>
                </a:rPr>
                <a:t>CHÚC QUÝ THẦY CÔ  NHIỀU SỨC KHỎE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8804" y="3087469"/>
              <a:ext cx="11734800" cy="646331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 err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0000FF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Chúc</a:t>
              </a:r>
              <a:r>
                <a:rPr lang="en-US" sz="36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0000FF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0000FF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0000FF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0000FF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0000FF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0000FF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US" sz="36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0000FF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0000FF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ngoan</a:t>
              </a:r>
              <a:r>
                <a:rPr lang="en-US" sz="36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0000FF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0000FF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0000FF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0000FF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giỏi</a:t>
              </a:r>
              <a:r>
                <a:rPr lang="en-US" sz="36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0000FF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024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77788" y="0"/>
            <a:ext cx="12009437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 flipH="1">
            <a:off x="3491707" y="274638"/>
            <a:ext cx="5562600" cy="64611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FFFF66"/>
              </a:gs>
            </a:gsLst>
            <a:lin ang="5400000" scaled="1"/>
          </a:gra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KIỂM TRA BÀI CŨ 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1812" y="1543050"/>
            <a:ext cx="11049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SG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6" t="50000" r="23141" b="28747"/>
          <a:stretch/>
        </p:blipFill>
        <p:spPr bwMode="auto">
          <a:xfrm>
            <a:off x="5103812" y="3421607"/>
            <a:ext cx="3505201" cy="227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21276" y="3505200"/>
            <a:ext cx="188475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 ụ:</a:t>
            </a:r>
            <a:endParaRPr lang="en-SG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989012" y="1295400"/>
            <a:ext cx="103631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7:</a:t>
            </a: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836612" y="3200400"/>
            <a:ext cx="103631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VỚI INTERNET</a:t>
            </a:r>
            <a:endParaRPr lang="en-US" alt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79412" y="-76200"/>
            <a:ext cx="10969625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5383213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Internet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2" y="2789237"/>
            <a:ext cx="6629400" cy="2468563"/>
          </a:xfrm>
        </p:spPr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Internet giúp em làm được những việc gì?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nhóm đôi.jpg"/>
          <p:cNvPicPr>
            <a:picLocks noChangeAspect="1"/>
          </p:cNvPicPr>
          <p:nvPr/>
        </p:nvPicPr>
        <p:blipFill rotWithShape="1">
          <a:blip r:embed="rId2" cstate="print"/>
          <a:srcRect l="1858" t="3234" b="3625"/>
          <a:stretch/>
        </p:blipFill>
        <p:spPr bwMode="auto">
          <a:xfrm>
            <a:off x="7008811" y="1066800"/>
            <a:ext cx="508447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684212" y="1984018"/>
            <a:ext cx="7010400" cy="65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3213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Internet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013" y="1600200"/>
            <a:ext cx="5383212" cy="4525963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Internet (hay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2209800"/>
            <a:ext cx="58483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6"/>
          <p:cNvSpPr txBox="1">
            <a:spLocks noChangeArrowheads="1"/>
          </p:cNvSpPr>
          <p:nvPr/>
        </p:nvSpPr>
        <p:spPr bwMode="auto">
          <a:xfrm>
            <a:off x="203200" y="152400"/>
            <a:ext cx="11187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Truy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internet.</a:t>
            </a:r>
          </a:p>
        </p:txBody>
      </p:sp>
      <p:sp>
        <p:nvSpPr>
          <p:cNvPr id="7171" name="Text Box 16"/>
          <p:cNvSpPr txBox="1">
            <a:spLocks noChangeArrowheads="1"/>
          </p:cNvSpPr>
          <p:nvPr/>
        </p:nvSpPr>
        <p:spPr bwMode="auto">
          <a:xfrm>
            <a:off x="150813" y="787400"/>
            <a:ext cx="11187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a.Trình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duyệt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web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3" y="1789093"/>
            <a:ext cx="1167765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hởi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9447212" y="3657600"/>
            <a:ext cx="1752600" cy="2286000"/>
            <a:chOff x="4418013" y="3505200"/>
            <a:chExt cx="1752600" cy="2286000"/>
          </a:xfrm>
        </p:grpSpPr>
        <p:sp>
          <p:nvSpPr>
            <p:cNvPr id="7189" name="Content Placeholder 3"/>
            <p:cNvSpPr txBox="1">
              <a:spLocks/>
            </p:cNvSpPr>
            <p:nvPr/>
          </p:nvSpPr>
          <p:spPr bwMode="auto">
            <a:xfrm>
              <a:off x="4418013" y="4800600"/>
              <a:ext cx="1752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0000"/>
                </a:spcBef>
              </a:pPr>
              <a:r>
                <a:rPr lang="en-US" sz="2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Internet</a:t>
              </a:r>
            </a:p>
            <a:p>
              <a:pPr marL="342900" indent="-342900" algn="ctr" eaLnBrk="0" hangingPunct="0">
                <a:spcBef>
                  <a:spcPct val="20000"/>
                </a:spcBef>
              </a:pPr>
              <a:r>
                <a:rPr lang="en-US" sz="2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Explorer</a:t>
              </a:r>
            </a:p>
          </p:txBody>
        </p:sp>
        <p:pic>
          <p:nvPicPr>
            <p:cNvPr id="719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3990" t="35910" r="52248" b="35530"/>
            <a:stretch>
              <a:fillRect/>
            </a:stretch>
          </p:blipFill>
          <p:spPr bwMode="auto">
            <a:xfrm>
              <a:off x="4570412" y="3505200"/>
              <a:ext cx="1524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723639" y="3733800"/>
            <a:ext cx="2209800" cy="1828800"/>
            <a:chOff x="531813" y="3733800"/>
            <a:chExt cx="2209800" cy="1828800"/>
          </a:xfrm>
        </p:grpSpPr>
        <p:sp>
          <p:nvSpPr>
            <p:cNvPr id="7187" name="Content Placeholder 3"/>
            <p:cNvSpPr txBox="1">
              <a:spLocks/>
            </p:cNvSpPr>
            <p:nvPr/>
          </p:nvSpPr>
          <p:spPr bwMode="auto">
            <a:xfrm>
              <a:off x="531813" y="5029200"/>
              <a:ext cx="22098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Google Chrome</a:t>
              </a:r>
            </a:p>
          </p:txBody>
        </p:sp>
        <p:pic>
          <p:nvPicPr>
            <p:cNvPr id="718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5632" t="34044" r="82225" b="37576"/>
            <a:stretch>
              <a:fillRect/>
            </a:stretch>
          </p:blipFill>
          <p:spPr bwMode="auto">
            <a:xfrm>
              <a:off x="912812" y="3733800"/>
              <a:ext cx="1447800" cy="1321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465513" y="3733800"/>
            <a:ext cx="2209800" cy="2209800"/>
            <a:chOff x="5713412" y="3810000"/>
            <a:chExt cx="2209800" cy="2209800"/>
          </a:xfrm>
        </p:grpSpPr>
        <p:sp>
          <p:nvSpPr>
            <p:cNvPr id="7185" name="Content Placeholder 3"/>
            <p:cNvSpPr txBox="1">
              <a:spLocks/>
            </p:cNvSpPr>
            <p:nvPr/>
          </p:nvSpPr>
          <p:spPr bwMode="auto">
            <a:xfrm>
              <a:off x="5713412" y="5105400"/>
              <a:ext cx="22098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0000"/>
                </a:spcBef>
              </a:pPr>
              <a:r>
                <a:rPr lang="en-US" sz="2200" b="1" dirty="0">
                  <a:solidFill>
                    <a:srgbClr val="0000FF"/>
                  </a:solidFill>
                </a:rPr>
                <a:t> </a:t>
              </a:r>
              <a:r>
                <a:rPr 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Mozilla </a:t>
              </a:r>
            </a:p>
            <a:p>
              <a:pPr marL="342900" indent="-342900" algn="ctr" eaLnBrk="0" hangingPunct="0">
                <a:spcBef>
                  <a:spcPct val="20000"/>
                </a:spcBef>
              </a:pPr>
              <a:r>
                <a:rPr 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Firefox</a:t>
              </a:r>
            </a:p>
          </p:txBody>
        </p:sp>
        <p:pic>
          <p:nvPicPr>
            <p:cNvPr id="718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49680" t="37904" r="37840" b="36160"/>
            <a:stretch>
              <a:fillRect/>
            </a:stretch>
          </p:blipFill>
          <p:spPr bwMode="auto">
            <a:xfrm>
              <a:off x="6094412" y="3810000"/>
              <a:ext cx="14478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6627813" y="3706504"/>
            <a:ext cx="1676400" cy="1752600"/>
            <a:chOff x="2665412" y="3810000"/>
            <a:chExt cx="1676401" cy="1752600"/>
          </a:xfrm>
        </p:grpSpPr>
        <p:sp>
          <p:nvSpPr>
            <p:cNvPr id="7179" name="Content Placeholder 3"/>
            <p:cNvSpPr txBox="1">
              <a:spLocks/>
            </p:cNvSpPr>
            <p:nvPr/>
          </p:nvSpPr>
          <p:spPr bwMode="auto">
            <a:xfrm>
              <a:off x="2894013" y="5029200"/>
              <a:ext cx="14478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0000"/>
                </a:spcBef>
              </a:pPr>
              <a:r>
                <a:rPr lang="en-US" sz="2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Cốc cốc</a:t>
              </a:r>
            </a:p>
          </p:txBody>
        </p:sp>
        <p:pic>
          <p:nvPicPr>
            <p:cNvPr id="718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20918" t="35910" r="67970" b="34164"/>
            <a:stretch>
              <a:fillRect/>
            </a:stretch>
          </p:blipFill>
          <p:spPr bwMode="auto">
            <a:xfrm>
              <a:off x="2665412" y="3810000"/>
              <a:ext cx="146812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 bwMode="auto">
          <a:xfrm>
            <a:off x="588963" y="449263"/>
            <a:ext cx="45148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 bwMode="auto">
          <a:xfrm>
            <a:off x="455612" y="1219200"/>
            <a:ext cx="11734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256213" y="2095500"/>
            <a:ext cx="2438400" cy="2476500"/>
            <a:chOff x="4113212" y="705945"/>
            <a:chExt cx="2774731" cy="3256455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5882" t="38097" r="81697" b="38319"/>
            <a:stretch>
              <a:fillRect/>
            </a:stretch>
          </p:blipFill>
          <p:spPr bwMode="auto">
            <a:xfrm>
              <a:off x="4494212" y="1905000"/>
              <a:ext cx="1735014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9" name="Content Placeholder 3"/>
            <p:cNvSpPr txBox="1">
              <a:spLocks/>
            </p:cNvSpPr>
            <p:nvPr/>
          </p:nvSpPr>
          <p:spPr bwMode="auto">
            <a:xfrm>
              <a:off x="4113212" y="3429000"/>
              <a:ext cx="2774731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0000"/>
                </a:spcBef>
              </a:pPr>
              <a:r>
                <a:rPr 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Google </a:t>
              </a:r>
            </a:p>
            <a:p>
              <a:pPr marL="342900" indent="-342900" algn="ctr" eaLnBrk="0" hangingPunct="0">
                <a:spcBef>
                  <a:spcPct val="20000"/>
                </a:spcBef>
              </a:pPr>
              <a:r>
                <a:rPr 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Chrome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5413867" y="705945"/>
              <a:ext cx="86710" cy="115228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ubtitle 2"/>
          <p:cNvSpPr txBox="1">
            <a:spLocks/>
          </p:cNvSpPr>
          <p:nvPr/>
        </p:nvSpPr>
        <p:spPr bwMode="auto">
          <a:xfrm>
            <a:off x="531812" y="5257800"/>
            <a:ext cx="11734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Open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6" grpId="0" autoUpdateAnimBg="0"/>
      <p:bldP spid="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 bwMode="auto">
          <a:xfrm>
            <a:off x="588963" y="449263"/>
            <a:ext cx="45148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 descr="Related image"/>
          <p:cNvPicPr>
            <a:picLocks noChangeAspect="1" noChangeArrowheads="1"/>
          </p:cNvPicPr>
          <p:nvPr/>
        </p:nvPicPr>
        <p:blipFill>
          <a:blip r:embed="rId2" cstate="print"/>
          <a:srcRect l="8012" r="7851"/>
          <a:stretch>
            <a:fillRect/>
          </a:stretch>
        </p:blipFill>
        <p:spPr bwMode="auto">
          <a:xfrm>
            <a:off x="304800" y="1447800"/>
            <a:ext cx="118094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312863" y="964783"/>
            <a:ext cx="5543550" cy="1245017"/>
            <a:chOff x="1141412" y="1269583"/>
            <a:chExt cx="5543549" cy="1245017"/>
          </a:xfrm>
        </p:grpSpPr>
        <p:sp>
          <p:nvSpPr>
            <p:cNvPr id="7" name="Rectangle 6"/>
            <p:cNvSpPr/>
            <p:nvPr/>
          </p:nvSpPr>
          <p:spPr>
            <a:xfrm>
              <a:off x="1141412" y="2057400"/>
              <a:ext cx="3886199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3579812" y="1676400"/>
              <a:ext cx="990600" cy="3810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40" name="Rectangle 11"/>
            <p:cNvSpPr>
              <a:spLocks noChangeArrowheads="1"/>
            </p:cNvSpPr>
            <p:nvPr/>
          </p:nvSpPr>
          <p:spPr bwMode="auto">
            <a:xfrm>
              <a:off x="3122611" y="1269583"/>
              <a:ext cx="3562350" cy="483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Địa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chỉ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trang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 Web</a:t>
              </a:r>
              <a:endParaRPr lang="vi-VN" sz="24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7129579" y="909935"/>
            <a:ext cx="3917834" cy="918865"/>
            <a:chOff x="7129578" y="986135"/>
            <a:chExt cx="3917834" cy="918865"/>
          </a:xfrm>
        </p:grpSpPr>
        <p:sp>
          <p:nvSpPr>
            <p:cNvPr id="14" name="Rectangle 13"/>
            <p:cNvSpPr/>
            <p:nvPr/>
          </p:nvSpPr>
          <p:spPr>
            <a:xfrm>
              <a:off x="10514012" y="1600200"/>
              <a:ext cx="5334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rgbClr val="0000FF"/>
                </a:solidFill>
              </a:endParaRPr>
            </a:p>
          </p:txBody>
        </p:sp>
        <p:cxnSp>
          <p:nvCxnSpPr>
            <p:cNvPr id="16" name="Straight Arrow Connector 15"/>
            <p:cNvCxnSpPr>
              <a:endCxn id="14" idx="1"/>
            </p:cNvCxnSpPr>
            <p:nvPr/>
          </p:nvCxnSpPr>
          <p:spPr>
            <a:xfrm>
              <a:off x="8913812" y="1371600"/>
              <a:ext cx="16002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7" name="TextBox 21"/>
            <p:cNvSpPr txBox="1">
              <a:spLocks noChangeArrowheads="1"/>
            </p:cNvSpPr>
            <p:nvPr/>
          </p:nvSpPr>
          <p:spPr bwMode="auto">
            <a:xfrm>
              <a:off x="7129578" y="986135"/>
              <a:ext cx="20890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Ẩn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sổ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web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9066212" y="201204"/>
            <a:ext cx="3048001" cy="1779996"/>
            <a:chOff x="9140824" y="277404"/>
            <a:chExt cx="3048001" cy="1779996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10209212" y="1066800"/>
              <a:ext cx="914400" cy="533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3" name="Rectangle 21"/>
            <p:cNvSpPr>
              <a:spLocks noChangeArrowheads="1"/>
            </p:cNvSpPr>
            <p:nvPr/>
          </p:nvSpPr>
          <p:spPr bwMode="auto">
            <a:xfrm>
              <a:off x="9140824" y="277404"/>
              <a:ext cx="2970213" cy="941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Các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nút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lệnh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điều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khiển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trang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 Web</a:t>
              </a:r>
              <a:endParaRPr lang="vi-VN" sz="24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512425" y="1600200"/>
              <a:ext cx="16764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8767793" y="1524000"/>
            <a:ext cx="2736821" cy="1897797"/>
            <a:chOff x="8545887" y="1600200"/>
            <a:chExt cx="2958725" cy="1783728"/>
          </a:xfrm>
        </p:grpSpPr>
        <p:sp>
          <p:nvSpPr>
            <p:cNvPr id="24" name="Rectangle 23"/>
            <p:cNvSpPr/>
            <p:nvPr/>
          </p:nvSpPr>
          <p:spPr>
            <a:xfrm>
              <a:off x="11048098" y="1600200"/>
              <a:ext cx="456514" cy="30438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rgbClr val="0000FF"/>
                </a:solidFill>
              </a:endParaRPr>
            </a:p>
          </p:txBody>
        </p:sp>
        <p:cxnSp>
          <p:nvCxnSpPr>
            <p:cNvPr id="29" name="Straight Arrow Connector 28"/>
            <p:cNvCxnSpPr>
              <a:endCxn id="24" idx="2"/>
            </p:cNvCxnSpPr>
            <p:nvPr/>
          </p:nvCxnSpPr>
          <p:spPr>
            <a:xfrm flipV="1">
              <a:off x="9827868" y="1904585"/>
              <a:ext cx="1448486" cy="83855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1" name="TextBox 31"/>
            <p:cNvSpPr txBox="1">
              <a:spLocks noChangeArrowheads="1"/>
            </p:cNvSpPr>
            <p:nvPr/>
          </p:nvSpPr>
          <p:spPr bwMode="auto">
            <a:xfrm>
              <a:off x="8545887" y="2602879"/>
              <a:ext cx="1558292" cy="781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Phóng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to/</a:t>
              </a:r>
            </a:p>
            <a:p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Thu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0818812" y="1524000"/>
            <a:ext cx="1209675" cy="2050198"/>
            <a:chOff x="10901293" y="1600200"/>
            <a:chExt cx="1136848" cy="2058691"/>
          </a:xfrm>
        </p:grpSpPr>
        <p:sp>
          <p:nvSpPr>
            <p:cNvPr id="25" name="Rectangle 24"/>
            <p:cNvSpPr/>
            <p:nvPr/>
          </p:nvSpPr>
          <p:spPr>
            <a:xfrm>
              <a:off x="11504031" y="1600200"/>
              <a:ext cx="534110" cy="3044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rgbClr val="0000FF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11504031" y="1904669"/>
              <a:ext cx="305844" cy="114295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8" name="TextBox 32"/>
            <p:cNvSpPr txBox="1">
              <a:spLocks noChangeArrowheads="1"/>
            </p:cNvSpPr>
            <p:nvPr/>
          </p:nvSpPr>
          <p:spPr bwMode="auto">
            <a:xfrm>
              <a:off x="10901293" y="2824451"/>
              <a:ext cx="949394" cy="834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sổ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3212" y="5546026"/>
            <a:ext cx="11657013" cy="10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 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Chức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năng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nút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lệnh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khiển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cửa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sổ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web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giống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chức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năng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nút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lệnh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khiển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cửa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sổ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thư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mục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5612" y="381000"/>
            <a:ext cx="29591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Truy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cập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 web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7013" y="1219200"/>
            <a:ext cx="5011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-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1: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Khởi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duyệt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endParaRPr lang="vi-VN" sz="2800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7613" y="1371600"/>
            <a:ext cx="685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7013" y="2044700"/>
            <a:ext cx="533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2: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Nháy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chuột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vùng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địa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trang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web,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nhấn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phím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Delete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bàn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phím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.</a:t>
            </a:r>
            <a:endParaRPr lang="vi-VN" sz="2800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27013" y="3770313"/>
            <a:ext cx="5486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Bước 3: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Gõ địa chỉ trang web vào ô địa chỉ rồi nhấn phím Enter</a:t>
            </a:r>
            <a:endParaRPr lang="vi-VN" sz="2800">
              <a:solidFill>
                <a:srgbClr val="0000FF"/>
              </a:solidFill>
            </a:endParaRPr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613" y="1905000"/>
            <a:ext cx="563721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551613" y="2133600"/>
            <a:ext cx="19812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238750" y="2590801"/>
            <a:ext cx="1770063" cy="13715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</p:cNvCxnSpPr>
          <p:nvPr/>
        </p:nvCxnSpPr>
        <p:spPr>
          <a:xfrm flipV="1">
            <a:off x="5561013" y="2343150"/>
            <a:ext cx="996950" cy="393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  <p:bldP spid="19" grpId="0"/>
      <p:bldP spid="9" grpId="0" animBg="1"/>
      <p:bldP spid="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37&quot;&gt;&lt;object type=&quot;3&quot; unique_id=&quot;10039&quot;&gt;&lt;property id=&quot;20148&quot; value=&quot;5&quot;/&gt;&lt;property id=&quot;20300&quot; value=&quot;Slide 2&quot;/&gt;&lt;property id=&quot;20307&quot; value=&quot;259&quot;/&gt;&lt;/object&gt;&lt;object type=&quot;3&quot; unique_id=&quot;10040&quot;&gt;&lt;property id=&quot;20148&quot; value=&quot;5&quot;/&gt;&lt;property id=&quot;20300&quot; value=&quot;Slide 3&quot;/&gt;&lt;property id=&quot;20307&quot; value=&quot;260&quot;/&gt;&lt;/object&gt;&lt;object type=&quot;3&quot; unique_id=&quot;10041&quot;&gt;&lt;property id=&quot;20148&quot; value=&quot;5&quot;/&gt;&lt;property id=&quot;20300&quot; value=&quot;Slide 4 - &amp;quot;A. HOẠT ĐỘNG CƠ BẢN&amp;quot;&quot;/&gt;&lt;property id=&quot;20307&quot; value=&quot;299&quot;/&gt;&lt;/object&gt;&lt;object type=&quot;3&quot; unique_id=&quot;10042&quot;&gt;&lt;property id=&quot;20148&quot; value=&quot;5&quot;/&gt;&lt;property id=&quot;20300&quot; value=&quot;Slide 5 - &amp;quot;A. HOẠT ĐỘNG CƠ BẢN&amp;quot;&quot;/&gt;&lt;property id=&quot;20307&quot; value=&quot;291&quot;/&gt;&lt;/object&gt;&lt;object type=&quot;3&quot; unique_id=&quot;10043&quot;&gt;&lt;property id=&quot;20148&quot; value=&quot;5&quot;/&gt;&lt;property id=&quot;20300&quot; value=&quot;Slide 6&quot;/&gt;&lt;property id=&quot;20307&quot; value=&quot;261&quot;/&gt;&lt;/object&gt;&lt;object type=&quot;3&quot; unique_id=&quot;10044&quot;&gt;&lt;property id=&quot;20148&quot; value=&quot;5&quot;/&gt;&lt;property id=&quot;20300&quot; value=&quot;Slide 7&quot;/&gt;&lt;property id=&quot;20307&quot; value=&quot;296&quot;/&gt;&lt;/object&gt;&lt;object type=&quot;3&quot; unique_id=&quot;10045&quot;&gt;&lt;property id=&quot;20148&quot; value=&quot;5&quot;/&gt;&lt;property id=&quot;20300&quot; value=&quot;Slide 8&quot;/&gt;&lt;property id=&quot;20307&quot; value=&quot;295&quot;/&gt;&lt;/object&gt;&lt;object type=&quot;3&quot; unique_id=&quot;10046&quot;&gt;&lt;property id=&quot;20148&quot; value=&quot;5&quot;/&gt;&lt;property id=&quot;20300&quot; value=&quot;Slide 9&quot;/&gt;&lt;property id=&quot;20307&quot; value=&quot;294&quot;/&gt;&lt;/object&gt;&lt;object type=&quot;3&quot; unique_id=&quot;10047&quot;&gt;&lt;property id=&quot;20148&quot; value=&quot;5&quot;/&gt;&lt;property id=&quot;20300&quot; value=&quot;Slide 10&quot;/&gt;&lt;property id=&quot;20307&quot; value=&quot;268&quot;/&gt;&lt;/object&gt;&lt;object type=&quot;3&quot; unique_id=&quot;10048&quot;&gt;&lt;property id=&quot;20148&quot; value=&quot;5&quot;/&gt;&lt;property id=&quot;20300&quot; value=&quot;Slide 11&quot;/&gt;&lt;property id=&quot;20307&quot; value=&quot;300&quot;/&gt;&lt;/object&gt;&lt;object type=&quot;3&quot; unique_id=&quot;10049&quot;&gt;&lt;property id=&quot;20148&quot; value=&quot;5&quot;/&gt;&lt;property id=&quot;20300&quot; value=&quot;Slide 12&quot;/&gt;&lt;property id=&quot;20307&quot; value=&quot;283&quot;/&gt;&lt;/object&gt;&lt;object type=&quot;3&quot; unique_id=&quot;10050&quot;&gt;&lt;property id=&quot;20148&quot; value=&quot;5&quot;/&gt;&lt;property id=&quot;20300&quot; value=&quot;Slide 13&quot;/&gt;&lt;property id=&quot;20307&quot; value=&quot;280&quot;/&gt;&lt;/object&gt;&lt;object type=&quot;3&quot; unique_id=&quot;10051&quot;&gt;&lt;property id=&quot;20148&quot; value=&quot;5&quot;/&gt;&lt;property id=&quot;20300&quot; value=&quot;Slide 14&quot;/&gt;&lt;property id=&quot;20307&quot; value=&quot;281&quot;/&gt;&lt;/object&gt;&lt;object type=&quot;3&quot; unique_id=&quot;10052&quot;&gt;&lt;property id=&quot;20148&quot; value=&quot;5&quot;/&gt;&lt;property id=&quot;20300&quot; value=&quot;Slide 15&quot;/&gt;&lt;property id=&quot;20307&quot; value=&quot;282&quot;/&gt;&lt;/object&gt;&lt;object type=&quot;3&quot; unique_id=&quot;10053&quot;&gt;&lt;property id=&quot;20148&quot; value=&quot;5&quot;/&gt;&lt;property id=&quot;20300&quot; value=&quot;Slide 16&quot;/&gt;&lt;property id=&quot;20307&quot; value=&quot;284&quot;/&gt;&lt;/object&gt;&lt;object type=&quot;3&quot; unique_id=&quot;16195&quot;&gt;&lt;property id=&quot;20148&quot; value=&quot;5&quot;/&gt;&lt;property id=&quot;20300&quot; value=&quot;Slide 1&quot;/&gt;&lt;property id=&quot;20307&quot; value=&quot;301&quot;/&gt;&lt;/object&gt;&lt;object type=&quot;3&quot; unique_id=&quot;16196&quot;&gt;&lt;property id=&quot;20148&quot; value=&quot;5&quot;/&gt;&lt;property id=&quot;20300&quot; value=&quot;Slide 17&quot;/&gt;&lt;property id=&quot;20307&quot; value=&quot;302&quot;/&gt;&lt;/object&gt;&lt;/object&gt;&lt;object type=&quot;8&quot; unique_id=&quot;10073&quot;&gt;&lt;/object&gt;&lt;/object&gt;&lt;/database&gt;"/>
  <p:tag name="SECTOMILLISECCONVERTED" val="1"/>
  <p:tag name="INKNOELEADERBOARD" val="133701541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610</Words>
  <Application>Microsoft Office PowerPoint</Application>
  <PresentationFormat>Custom</PresentationFormat>
  <Paragraphs>96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.VnTime</vt:lpstr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A. HOẠT ĐỘNG CƠ BẢN</vt:lpstr>
      <vt:lpstr>A. HOẠT ĐỘNG CƠ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175</cp:revision>
  <dcterms:created xsi:type="dcterms:W3CDTF">2017-10-06T08:41:39Z</dcterms:created>
  <dcterms:modified xsi:type="dcterms:W3CDTF">2021-10-31T04:07:10Z</dcterms:modified>
</cp:coreProperties>
</file>